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6858000" cy="9906000" type="A4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0B1C"/>
    <a:srgbClr val="990000"/>
    <a:srgbClr val="33CCFF"/>
    <a:srgbClr val="FF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87" autoAdjust="0"/>
    <p:restoredTop sz="94717" autoAdjust="0"/>
  </p:normalViewPr>
  <p:slideViewPr>
    <p:cSldViewPr>
      <p:cViewPr>
        <p:scale>
          <a:sx n="100" d="100"/>
          <a:sy n="100" d="100"/>
        </p:scale>
        <p:origin x="-1872" y="109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932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979757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626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1"/>
          <a:lstStyle>
            <a:lvl1pPr algn="l">
              <a:defRPr sz="1200"/>
            </a:lvl1pPr>
          </a:lstStyle>
          <a:p>
            <a:fld id="{2A7389C5-3936-4EC0-B3DF-243D58088116}" type="datetimeFigureOut">
              <a:rPr lang="ar-KW" smtClean="0"/>
              <a:pPr/>
              <a:t>26/11/1436</a:t>
            </a:fld>
            <a:endParaRPr lang="ar-K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979757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626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1" anchor="b"/>
          <a:lstStyle>
            <a:lvl1pPr algn="l">
              <a:defRPr sz="1200"/>
            </a:lvl1pPr>
          </a:lstStyle>
          <a:p>
            <a:fld id="{7201FB5A-9788-44A2-9517-AD633B76D975}" type="slidenum">
              <a:rPr lang="ar-KW" smtClean="0"/>
              <a:pPr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xmlns="" val="3090251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979757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626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1"/>
          <a:lstStyle>
            <a:lvl1pPr algn="l">
              <a:defRPr sz="1200"/>
            </a:lvl1pPr>
          </a:lstStyle>
          <a:p>
            <a:fld id="{B5624D2F-5E34-49F5-89C5-D274822AA412}" type="datetimeFigureOut">
              <a:rPr lang="ar-KW" smtClean="0"/>
              <a:pPr/>
              <a:t>26/11/1436</a:t>
            </a:fld>
            <a:endParaRPr lang="ar-K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03463" y="698500"/>
            <a:ext cx="2416175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1" anchor="ctr"/>
          <a:lstStyle/>
          <a:p>
            <a:endParaRPr lang="ar-K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979757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626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1" anchor="b"/>
          <a:lstStyle>
            <a:lvl1pPr algn="l">
              <a:defRPr sz="1200"/>
            </a:lvl1pPr>
          </a:lstStyle>
          <a:p>
            <a:fld id="{BC47C38B-05C1-4E7A-BC82-EE6BB2E9D2E6}" type="slidenum">
              <a:rPr lang="ar-KW" smtClean="0"/>
              <a:pPr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xmlns="" val="129261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K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7C38B-05C1-4E7A-BC82-EE6BB2E9D2E6}" type="slidenum">
              <a:rPr lang="ar-KW" smtClean="0"/>
              <a:pPr/>
              <a:t>1</a:t>
            </a:fld>
            <a:endParaRPr lang="ar-K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714500" y="4512733"/>
            <a:ext cx="4629150" cy="2736301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14500" y="7227021"/>
            <a:ext cx="4629150" cy="19812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5029716" y="1828210"/>
            <a:ext cx="3302000" cy="285750"/>
          </a:xfrm>
        </p:spPr>
        <p:txBody>
          <a:bodyPr/>
          <a:lstStyle/>
          <a:p>
            <a:fld id="{AA661D20-F525-4D12-B310-33F3F2BD5BD7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037952" y="6173539"/>
            <a:ext cx="5283200" cy="288036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85750" y="0"/>
            <a:ext cx="457200" cy="9906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07252" y="0"/>
            <a:ext cx="78498" cy="9906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742950" y="0"/>
            <a:ext cx="136404" cy="9906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855990" y="0"/>
            <a:ext cx="172710" cy="9906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79758" y="0"/>
            <a:ext cx="0" cy="9906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685800" y="0"/>
            <a:ext cx="0" cy="9906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40584" y="0"/>
            <a:ext cx="0" cy="9906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294980" y="0"/>
            <a:ext cx="0" cy="9906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00100" y="0"/>
            <a:ext cx="0" cy="9906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6835392" y="0"/>
            <a:ext cx="0" cy="9906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914400" y="0"/>
            <a:ext cx="57150" cy="9906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457200" y="4953000"/>
            <a:ext cx="971550" cy="1871133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982224" y="7029753"/>
            <a:ext cx="481068" cy="926501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818310" y="7945357"/>
            <a:ext cx="102870" cy="1981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248156" y="8360664"/>
            <a:ext cx="205740" cy="3962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428750" y="6493933"/>
            <a:ext cx="274320" cy="528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994158" y="7119236"/>
            <a:ext cx="457200" cy="747535"/>
          </a:xfrm>
        </p:spPr>
        <p:txBody>
          <a:bodyPr/>
          <a:lstStyle/>
          <a:p>
            <a:fld id="{BD9393EF-F8BC-469E-9F9C-3A902129E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572250" y="0"/>
            <a:ext cx="0" cy="9906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6117336" y="8255000"/>
            <a:ext cx="411480" cy="792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21850" y="4781550"/>
            <a:ext cx="9113520" cy="3429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4629150" cy="9906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349" y="382482"/>
            <a:ext cx="1143000" cy="7158736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743700" y="0"/>
            <a:ext cx="0" cy="9906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6629400" y="0"/>
            <a:ext cx="228600" cy="9906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686550" y="0"/>
            <a:ext cx="0" cy="9906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4686300" y="0"/>
            <a:ext cx="0" cy="9906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4644222" y="0"/>
            <a:ext cx="0" cy="9906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661D20-F525-4D12-B310-33F3F2BD5BD7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9393EF-F8BC-469E-9F9C-3A902129E0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1D20-F525-4D12-B310-33F3F2BD5BD7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93EF-F8BC-469E-9F9C-3A902129E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257300" cy="845220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1D20-F525-4D12-B310-33F3F2BD5BD7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93EF-F8BC-469E-9F9C-3A902129E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1D20-F525-4D12-B310-33F3F2BD5BD7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93EF-F8BC-469E-9F9C-3A902129E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42900" y="2311400"/>
            <a:ext cx="5600700" cy="703986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661D20-F525-4D12-B310-33F3F2BD5BD7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9393EF-F8BC-469E-9F9C-3A902129E0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0" y="4182533"/>
            <a:ext cx="4629150" cy="2966297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4500" y="7236883"/>
            <a:ext cx="4629150" cy="19812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5028692" y="1822916"/>
            <a:ext cx="3302000" cy="285750"/>
          </a:xfrm>
        </p:spPr>
        <p:txBody>
          <a:bodyPr/>
          <a:lstStyle/>
          <a:p>
            <a:fld id="{AA661D20-F525-4D12-B310-33F3F2BD5BD7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038092" y="6169406"/>
            <a:ext cx="5283200" cy="288036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285750" y="0"/>
            <a:ext cx="457200" cy="9906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07252" y="0"/>
            <a:ext cx="78498" cy="9906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742950" y="0"/>
            <a:ext cx="136404" cy="9906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55990" y="0"/>
            <a:ext cx="172710" cy="9906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79758" y="0"/>
            <a:ext cx="0" cy="9906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685800" y="0"/>
            <a:ext cx="0" cy="9906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640584" y="0"/>
            <a:ext cx="0" cy="9906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294980" y="0"/>
            <a:ext cx="0" cy="9906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800100" y="0"/>
            <a:ext cx="0" cy="9906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914400" y="0"/>
            <a:ext cx="57150" cy="9906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457200" y="4953000"/>
            <a:ext cx="971550" cy="1871133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993528" y="7029753"/>
            <a:ext cx="481068" cy="926501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818310" y="7945357"/>
            <a:ext cx="102870" cy="1981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248156" y="8365067"/>
            <a:ext cx="205740" cy="3962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409280" y="6470949"/>
            <a:ext cx="274320" cy="528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6823458" y="0"/>
            <a:ext cx="0" cy="9906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005462" y="7119236"/>
            <a:ext cx="457200" cy="747535"/>
          </a:xfrm>
        </p:spPr>
        <p:txBody>
          <a:bodyPr/>
          <a:lstStyle/>
          <a:p>
            <a:fld id="{BD9393EF-F8BC-469E-9F9C-3A902129E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1D20-F525-4D12-B310-33F3F2BD5BD7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93EF-F8BC-469E-9F9C-3A902129E0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42900" y="2311400"/>
            <a:ext cx="2743200" cy="6604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202686" y="2311400"/>
            <a:ext cx="2743200" cy="6604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6"/>
            <a:ext cx="5657850" cy="1651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1D20-F525-4D12-B310-33F3F2BD5BD7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93EF-F8BC-469E-9F9C-3A902129E0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42900" y="3412067"/>
            <a:ext cx="2743200" cy="5613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3278981" y="3412067"/>
            <a:ext cx="2743200" cy="5613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342900" y="2267373"/>
            <a:ext cx="2743200" cy="9509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3257550" y="2267373"/>
            <a:ext cx="2743200" cy="9509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661D20-F525-4D12-B310-33F3F2BD5BD7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9393EF-F8BC-469E-9F9C-3A902129E0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1D20-F525-4D12-B310-33F3F2BD5BD7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93EF-F8BC-469E-9F9C-3A902129E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572250" y="0"/>
            <a:ext cx="0" cy="9906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8138" y="4781550"/>
            <a:ext cx="9113520" cy="3429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09210" y="396240"/>
            <a:ext cx="1145286" cy="719836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686300" y="0"/>
            <a:ext cx="0" cy="9906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4644222" y="0"/>
            <a:ext cx="0" cy="9906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743700" y="0"/>
            <a:ext cx="0" cy="9906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6629400" y="0"/>
            <a:ext cx="228600" cy="9906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6686550" y="0"/>
            <a:ext cx="0" cy="9906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117336" y="8255000"/>
            <a:ext cx="411480" cy="792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228600" y="396240"/>
            <a:ext cx="4229100" cy="913993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661D20-F525-4D12-B310-33F3F2BD5BD7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9393EF-F8BC-469E-9F9C-3A902129E0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6572250" y="0"/>
            <a:ext cx="0" cy="9906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42900" y="396699"/>
            <a:ext cx="5600700" cy="1651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42900" y="2311400"/>
            <a:ext cx="5600700" cy="70398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4993640" y="1696024"/>
            <a:ext cx="2905760" cy="288036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A661D20-F525-4D12-B310-33F3F2BD5BD7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4131390" y="5525236"/>
            <a:ext cx="4622800" cy="27432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7150" y="0"/>
            <a:ext cx="0" cy="9906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743700" y="0"/>
            <a:ext cx="0" cy="9906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629400" y="0"/>
            <a:ext cx="228600" cy="9906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686550" y="0"/>
            <a:ext cx="0" cy="9906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6117336" y="8255000"/>
            <a:ext cx="411480" cy="792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096762" y="8282517"/>
            <a:ext cx="457200" cy="752856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D9393EF-F8BC-469E-9F9C-3A902129E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12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hyperlink" Target="mailto:hsakr93@yahoo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or my C"/>
          <p:cNvPicPr>
            <a:picLocks noChangeAspect="1" noChangeArrowheads="1"/>
          </p:cNvPicPr>
          <p:nvPr/>
        </p:nvPicPr>
        <p:blipFill>
          <a:blip r:embed="rId3" cstate="print">
            <a:lum bright="63000" contrast="-64000"/>
          </a:blip>
          <a:stretch>
            <a:fillRect/>
          </a:stretch>
        </p:blipFill>
        <p:spPr bwMode="auto">
          <a:xfrm>
            <a:off x="1219200" y="0"/>
            <a:ext cx="5486400" cy="94488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2514600" y="1143000"/>
            <a:ext cx="34290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5905800" cy="8915400"/>
          </a:xfrm>
          <a:solidFill>
            <a:schemeClr val="bg1">
              <a:alpha val="0"/>
            </a:schemeClr>
          </a:solidFill>
          <a:ln w="38100">
            <a:noFill/>
          </a:ln>
        </p:spPr>
        <p:txBody>
          <a:bodyPr>
            <a:noAutofit/>
          </a:bodyPr>
          <a:lstStyle/>
          <a:p>
            <a:pPr algn="r" rtl="1"/>
            <a:r>
              <a:rPr lang="en-US" sz="1200" dirty="0" smtClean="0"/>
              <a:t>              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  <a:cs typeface="Andalus" pitchFamily="2" charset="-78"/>
              </a:rPr>
              <a:t>البيانات الشخصية: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ar-SA" sz="1400" dirty="0" smtClean="0"/>
              <a:t> الإسم</a:t>
            </a:r>
            <a:r>
              <a:rPr lang="en-US" sz="1400" dirty="0" smtClean="0"/>
              <a:t>               </a:t>
            </a:r>
            <a:r>
              <a:rPr lang="ar-SA" sz="1400" dirty="0" smtClean="0"/>
              <a:t>: حســين أبـوالـفتـــوح صــقر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ar-SA" sz="1400" dirty="0" smtClean="0"/>
              <a:t>تاريخ الميلاد</a:t>
            </a:r>
            <a:r>
              <a:rPr lang="en-US" sz="1400" dirty="0" smtClean="0"/>
              <a:t> </a:t>
            </a:r>
            <a:r>
              <a:rPr lang="ar-SA" sz="1400" dirty="0" smtClean="0"/>
              <a:t> </a:t>
            </a:r>
            <a:r>
              <a:rPr lang="en-US" sz="1400" dirty="0" smtClean="0"/>
              <a:t>      </a:t>
            </a:r>
            <a:r>
              <a:rPr lang="ar-SA" sz="1400" dirty="0" smtClean="0"/>
              <a:t>:27ديسمــبر1979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ar-SA" sz="1400" dirty="0" smtClean="0"/>
              <a:t>مكان الميلاد</a:t>
            </a:r>
            <a:r>
              <a:rPr lang="en-US" sz="1400" dirty="0" smtClean="0"/>
              <a:t> </a:t>
            </a:r>
            <a:r>
              <a:rPr lang="ar-SA" sz="1400" dirty="0" smtClean="0"/>
              <a:t>  </a:t>
            </a:r>
            <a:r>
              <a:rPr lang="en-US" sz="1400" dirty="0" smtClean="0"/>
              <a:t>      </a:t>
            </a:r>
            <a:r>
              <a:rPr lang="ar-SA" sz="1400" dirty="0" smtClean="0"/>
              <a:t>: طنــطا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ar-SA" sz="1400" dirty="0" smtClean="0"/>
              <a:t>الحالة الإجتماعية  </a:t>
            </a:r>
            <a:r>
              <a:rPr lang="en-US" sz="1400" dirty="0" smtClean="0"/>
              <a:t> </a:t>
            </a:r>
            <a:r>
              <a:rPr lang="ar-SA" sz="1400" dirty="0" smtClean="0"/>
              <a:t>: مــتزوج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ar-SA" sz="1400" dirty="0" smtClean="0"/>
              <a:t>الجنسية</a:t>
            </a:r>
            <a:r>
              <a:rPr lang="en-US" sz="1400" dirty="0" smtClean="0"/>
              <a:t>             </a:t>
            </a:r>
            <a:r>
              <a:rPr lang="ar-SA" sz="1400" dirty="0" smtClean="0"/>
              <a:t>: مصــــري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ar-SA" sz="1400" dirty="0" smtClean="0"/>
              <a:t>جوال رقم </a:t>
            </a:r>
            <a:r>
              <a:rPr lang="en-US" sz="1400" dirty="0" smtClean="0"/>
              <a:t> :         </a:t>
            </a:r>
            <a:r>
              <a:rPr lang="en-US" sz="1400" dirty="0" smtClean="0"/>
              <a:t>  </a:t>
            </a:r>
            <a:r>
              <a:rPr lang="ar-SA" sz="1400" dirty="0" smtClean="0"/>
              <a:t> </a:t>
            </a:r>
            <a:r>
              <a:rPr lang="ar-EG" sz="1400" dirty="0" smtClean="0"/>
              <a:t>0100</a:t>
            </a:r>
            <a:r>
              <a:rPr lang="ar-SA" sz="1400" smtClean="0"/>
              <a:t>2473073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ar-SA" sz="1400" dirty="0" smtClean="0"/>
              <a:t>البريد الالكترونى    :</a:t>
            </a:r>
            <a:r>
              <a:rPr lang="en-US" sz="1400" i="1" dirty="0" smtClean="0">
                <a:solidFill>
                  <a:schemeClr val="accent2">
                    <a:lumMod val="75000"/>
                  </a:schemeClr>
                </a:solidFill>
                <a:latin typeface="Lucida Bright" pitchFamily="18" charset="0"/>
                <a:hlinkClick r:id="rId4"/>
              </a:rPr>
              <a:t> </a:t>
            </a:r>
            <a:r>
              <a:rPr lang="en-US" sz="1400" i="1" dirty="0" err="1" smtClean="0">
                <a:solidFill>
                  <a:schemeClr val="accent2">
                    <a:lumMod val="75000"/>
                  </a:schemeClr>
                </a:solidFill>
                <a:latin typeface="Lucida Bright" pitchFamily="18" charset="0"/>
                <a:hlinkClick r:id="rId4"/>
              </a:rPr>
              <a:t>hsakr93@yahoo.com</a:t>
            </a:r>
            <a:r>
              <a:rPr lang="en-US" sz="1400" i="1" dirty="0" smtClean="0">
                <a:solidFill>
                  <a:schemeClr val="accent2">
                    <a:lumMod val="75000"/>
                  </a:schemeClr>
                </a:solidFill>
                <a:latin typeface="Lucida Bright" pitchFamily="18" charset="0"/>
                <a:hlinkClick r:id="rId4"/>
              </a:rPr>
              <a:t>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cs typeface="AGA Mashq Bold" pitchFamily="2" charset="-78"/>
              </a:rPr>
              <a:t/>
            </a:r>
            <a:br>
              <a:rPr lang="en-US" sz="1800" dirty="0" smtClean="0">
                <a:solidFill>
                  <a:schemeClr val="accent1">
                    <a:lumMod val="75000"/>
                  </a:schemeClr>
                </a:solidFill>
                <a:cs typeface="AGA Mashq Bold" pitchFamily="2" charset="-78"/>
              </a:rPr>
            </a:b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  <a:cs typeface="Andalus" pitchFamily="2" charset="-78"/>
              </a:rPr>
              <a:t>الشهادات العلمية: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ar-SA" sz="1400" dirty="0" smtClean="0"/>
              <a:t>الشهادة الجامعية :</a:t>
            </a:r>
            <a:r>
              <a:rPr lang="en-US" sz="1400" dirty="0" smtClean="0"/>
              <a:t> </a:t>
            </a:r>
            <a:r>
              <a:rPr lang="ar-SA" sz="1400" dirty="0" smtClean="0"/>
              <a:t> بكالوريوس تجارة شعبة محاسبة– جامعة طنطا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ar-SA" sz="1400" dirty="0" smtClean="0"/>
              <a:t>سنة التخرج :</a:t>
            </a:r>
            <a:r>
              <a:rPr lang="en-US" sz="1400" dirty="0" smtClean="0"/>
              <a:t>   </a:t>
            </a:r>
            <a:r>
              <a:rPr lang="ar-SA" sz="1400" dirty="0" smtClean="0"/>
              <a:t>2002/2001</a:t>
            </a:r>
            <a:r>
              <a:rPr lang="en-US" sz="1400" dirty="0" smtClean="0"/>
              <a:t>  </a:t>
            </a:r>
            <a:br>
              <a:rPr lang="en-US" sz="1400" dirty="0" smtClean="0"/>
            </a:br>
            <a:r>
              <a:rPr lang="ar-SA" sz="1400" dirty="0" smtClean="0"/>
              <a:t>التقدير العام :</a:t>
            </a:r>
            <a:r>
              <a:rPr lang="en-US" sz="1400" dirty="0" smtClean="0"/>
              <a:t>   </a:t>
            </a:r>
            <a:r>
              <a:rPr lang="ar-SA" sz="1400" dirty="0" smtClean="0"/>
              <a:t> مقـبول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ar-SA" sz="1400" dirty="0" smtClean="0"/>
              <a:t>الديانة: </a:t>
            </a:r>
            <a:r>
              <a:rPr lang="en-US" sz="1400" dirty="0" smtClean="0"/>
              <a:t>   </a:t>
            </a:r>
            <a:r>
              <a:rPr lang="ar-SA" sz="1400" dirty="0" smtClean="0"/>
              <a:t>  :</a:t>
            </a:r>
            <a:r>
              <a:rPr lang="en-US" sz="1400" dirty="0" smtClean="0"/>
              <a:t>    </a:t>
            </a:r>
            <a:r>
              <a:rPr lang="ar-SA" sz="1400" dirty="0" smtClean="0"/>
              <a:t>الاسـلام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cs typeface="AGA Mashq Bold" pitchFamily="2" charset="-78"/>
              </a:rPr>
              <a:t/>
            </a:r>
            <a:br>
              <a:rPr lang="en-US" sz="1800" dirty="0" smtClean="0">
                <a:solidFill>
                  <a:schemeClr val="accent1">
                    <a:lumMod val="75000"/>
                  </a:schemeClr>
                </a:solidFill>
                <a:cs typeface="AGA Mashq Bold" pitchFamily="2" charset="-78"/>
              </a:rPr>
            </a:b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  <a:cs typeface="Andalus" pitchFamily="2" charset="-78"/>
              </a:rPr>
              <a:t>الدورات الحاصل عليها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cs typeface="Andalus" pitchFamily="2" charset="-78"/>
              </a:rPr>
              <a:t>:</a:t>
            </a: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  <a:cs typeface="Andalus" pitchFamily="2" charset="-78"/>
              </a:rPr>
              <a:t>     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ar-SA" sz="1400" dirty="0" smtClean="0"/>
              <a:t>دورة  محادثه من المعهدالدولى البريطانى للغات</a:t>
            </a:r>
            <a:r>
              <a:rPr lang="ar-SA" sz="1200" dirty="0" smtClean="0"/>
              <a:t/>
            </a:r>
            <a:br>
              <a:rPr lang="ar-SA" sz="1200" dirty="0" smtClean="0"/>
            </a:br>
            <a:r>
              <a:rPr lang="ar-SA" sz="1400" dirty="0" smtClean="0"/>
              <a:t>دورة فى برنامج </a:t>
            </a:r>
            <a:r>
              <a:rPr lang="en-US" sz="1200" dirty="0" smtClean="0"/>
              <a:t>Microsoft office </a:t>
            </a:r>
            <a:r>
              <a:rPr lang="ar-SA" sz="1200" dirty="0" smtClean="0"/>
              <a:t/>
            </a:r>
            <a:br>
              <a:rPr lang="ar-SA" sz="1200" dirty="0" smtClean="0"/>
            </a:br>
            <a:r>
              <a:rPr lang="ar-SA" sz="1200" dirty="0" smtClean="0"/>
              <a:t/>
            </a:r>
            <a:br>
              <a:rPr lang="ar-SA" sz="1200" dirty="0" smtClean="0"/>
            </a:b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  <a:cs typeface="Andalus" pitchFamily="2" charset="-78"/>
              </a:rPr>
              <a:t>الخبرات العملية:</a:t>
            </a:r>
            <a:r>
              <a:rPr lang="ar-SA" sz="1800" dirty="0" smtClean="0"/>
              <a:t/>
            </a:r>
            <a:br>
              <a:rPr lang="ar-SA" sz="1800" dirty="0" smtClean="0"/>
            </a:br>
            <a:r>
              <a:rPr lang="ar-SA" sz="1200" u="sng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من أبريل 2010حتى الأن</a:t>
            </a:r>
            <a:r>
              <a:rPr lang="en-US" sz="1800" u="sng" dirty="0" smtClean="0">
                <a:solidFill>
                  <a:srgbClr val="FF0000"/>
                </a:solidFill>
              </a:rPr>
              <a:t/>
            </a:r>
            <a:br>
              <a:rPr lang="en-US" sz="1800" u="sng" dirty="0" smtClean="0">
                <a:solidFill>
                  <a:srgbClr val="FF0000"/>
                </a:solidFill>
              </a:rPr>
            </a:br>
            <a:r>
              <a:rPr lang="ar-SA" sz="1200" dirty="0" smtClean="0"/>
              <a:t>مجموعة بن لادن السعودية (المملكة العربية السعودية).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ar-SA" sz="1200" dirty="0" smtClean="0"/>
              <a:t>المسئوليات: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ar-SA" sz="1200" dirty="0" smtClean="0"/>
              <a:t>محاسب بمشروع المدينة الجامعية للطالبات بجامعة الملك سعود - الرياض  </a:t>
            </a:r>
            <a:r>
              <a:rPr lang="ar-SA" sz="1600" dirty="0" smtClean="0"/>
              <a:t>.</a:t>
            </a:r>
            <a:r>
              <a:rPr lang="ar-SA" sz="1200" dirty="0" smtClean="0"/>
              <a:t/>
            </a:r>
            <a:br>
              <a:rPr lang="ar-SA" sz="1200" dirty="0" smtClean="0"/>
            </a:br>
            <a:r>
              <a:rPr lang="ar-SA" sz="1200" u="sng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من  مايو </a:t>
            </a:r>
            <a:r>
              <a:rPr lang="en-US" sz="1200" u="sng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ar-SA" sz="1200" u="sng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2007حتى أبريل  2010: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ar-SA" sz="1200" dirty="0" smtClean="0"/>
              <a:t>مجموعة بن لادن السعودية (المملكة العربية السعودية).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ar-SA" sz="1200" dirty="0" smtClean="0"/>
              <a:t>المسئوليات: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ar-SA" sz="1200" dirty="0" smtClean="0"/>
              <a:t>محاسب فى مشروع توسعة ساحات الحرم النبوى الشريف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ar-SA" sz="1200" dirty="0" smtClean="0"/>
              <a:t>محاسب فى مشروع دار القران بالمدينة المنورة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ar-SA" sz="1200" dirty="0" smtClean="0"/>
              <a:t> </a:t>
            </a:r>
            <a:r>
              <a:rPr lang="en-US" sz="1600" dirty="0" smtClean="0">
                <a:solidFill>
                  <a:srgbClr val="00B050"/>
                </a:solidFill>
              </a:rPr>
              <a:t/>
            </a:r>
            <a:br>
              <a:rPr lang="en-US" sz="1600" dirty="0" smtClean="0">
                <a:solidFill>
                  <a:srgbClr val="00B050"/>
                </a:solidFill>
              </a:rPr>
            </a:b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  <a:cs typeface="Andalus" pitchFamily="2" charset="-78"/>
              </a:rPr>
              <a:t>الخبرات العملية فى مصر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cs typeface="Andalus" pitchFamily="2" charset="-78"/>
              </a:rPr>
              <a:t>:</a:t>
            </a:r>
            <a:r>
              <a:rPr lang="en-US" sz="1600" b="0" dirty="0" smtClean="0">
                <a:solidFill>
                  <a:schemeClr val="accent1">
                    <a:lumMod val="75000"/>
                  </a:schemeClr>
                </a:solidFill>
                <a:cs typeface="AGA Mashq Bold" pitchFamily="2" charset="-78"/>
              </a:rPr>
              <a:t/>
            </a:r>
            <a:br>
              <a:rPr lang="en-US" sz="1600" b="0" dirty="0" smtClean="0">
                <a:solidFill>
                  <a:schemeClr val="accent1">
                    <a:lumMod val="75000"/>
                  </a:schemeClr>
                </a:solidFill>
                <a:cs typeface="AGA Mashq Bold" pitchFamily="2" charset="-78"/>
              </a:rPr>
            </a:br>
            <a:r>
              <a:rPr lang="ar-SA" sz="1400" dirty="0" smtClean="0"/>
              <a:t>1- العمل كمحاسب فى شركة نفرتيتى للأدوات المكتبة </a:t>
            </a:r>
            <a:r>
              <a:rPr lang="en-US" sz="1400" dirty="0" smtClean="0"/>
              <a:t> </a:t>
            </a:r>
            <a:r>
              <a:rPr lang="ar-SA" sz="1400" dirty="0" smtClean="0"/>
              <a:t>من </a:t>
            </a:r>
            <a:r>
              <a:rPr lang="ar-SA" sz="1200" u="sng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2002 الى 2003.</a:t>
            </a:r>
            <a:r>
              <a:rPr lang="ar-KW" sz="1400" dirty="0" smtClean="0"/>
              <a:t/>
            </a:r>
            <a:br>
              <a:rPr lang="ar-KW" sz="1400" dirty="0" smtClean="0"/>
            </a:br>
            <a:r>
              <a:rPr lang="ar-SA" sz="1400" dirty="0" smtClean="0"/>
              <a:t>2-العمل كمحاسب فى شركة رائد للتوريدات والتوكيلات التجارية من </a:t>
            </a:r>
            <a:r>
              <a:rPr lang="ar-SA" sz="1200" u="sng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2003 الى 2005.</a:t>
            </a:r>
            <a:r>
              <a:rPr lang="ar-SA" sz="1200" dirty="0" smtClean="0"/>
              <a:t/>
            </a:r>
            <a:br>
              <a:rPr lang="ar-SA" sz="1200" dirty="0" smtClean="0"/>
            </a:br>
            <a:r>
              <a:rPr lang="ar-SA" sz="1200" dirty="0" smtClean="0"/>
              <a:t/>
            </a:r>
            <a:br>
              <a:rPr lang="ar-SA" sz="1200" dirty="0" smtClean="0"/>
            </a:br>
            <a:r>
              <a:rPr lang="ar-SA" sz="1200" dirty="0" smtClean="0"/>
              <a:t/>
            </a:r>
            <a:br>
              <a:rPr lang="ar-SA" sz="1200" dirty="0" smtClean="0"/>
            </a:b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05100" y="1143000"/>
            <a:ext cx="3048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KW" sz="2800" b="1" dirty="0" smtClean="0">
                <a:solidFill>
                  <a:schemeClr val="accent1">
                    <a:lumMod val="75000"/>
                  </a:schemeClr>
                </a:solidFill>
                <a:cs typeface="Andalus" pitchFamily="2" charset="-78"/>
              </a:rPr>
              <a:t>س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  <a:cs typeface="Andalus" pitchFamily="2" charset="-78"/>
              </a:rPr>
              <a:t>ـ</a:t>
            </a:r>
            <a:r>
              <a:rPr lang="ar-KW" sz="2800" b="1" dirty="0" smtClean="0">
                <a:solidFill>
                  <a:schemeClr val="accent1">
                    <a:lumMod val="75000"/>
                  </a:schemeClr>
                </a:solidFill>
                <a:cs typeface="Andalus" pitchFamily="2" charset="-78"/>
              </a:rPr>
              <a:t>يره ذاتي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  <a:cs typeface="Andalus" pitchFamily="2" charset="-78"/>
              </a:rPr>
              <a:t>ـ</a:t>
            </a:r>
            <a:r>
              <a:rPr lang="ar-KW" sz="2800" b="1" dirty="0" smtClean="0">
                <a:solidFill>
                  <a:schemeClr val="accent1">
                    <a:lumMod val="75000"/>
                  </a:schemeClr>
                </a:solidFill>
                <a:cs typeface="Andalus" pitchFamily="2" charset="-78"/>
              </a:rPr>
              <a:t>ه</a:t>
            </a:r>
            <a:r>
              <a:rPr lang="en-US" sz="1050" b="1" dirty="0" smtClean="0">
                <a:solidFill>
                  <a:schemeClr val="accent1">
                    <a:lumMod val="75000"/>
                  </a:schemeClr>
                </a:solidFill>
                <a:cs typeface="Andalus" pitchFamily="2" charset="-78"/>
              </a:rPr>
              <a:t> </a:t>
            </a:r>
            <a:endParaRPr lang="ar-KW" sz="2000" b="1" dirty="0">
              <a:cs typeface="Andalus" pitchFamily="2" charset="-78"/>
            </a:endParaRPr>
          </a:p>
        </p:txBody>
      </p:sp>
      <p:pic>
        <p:nvPicPr>
          <p:cNvPr id="10" name="Picture 9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 rot="16200000">
            <a:off x="1121729" y="935673"/>
            <a:ext cx="1323975" cy="976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D:\HUSSEIN SAKR\New Folder\ahmed1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66800" y="685800"/>
            <a:ext cx="12668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1515</TotalTime>
  <Words>8</Words>
  <Application>Microsoft Office PowerPoint</Application>
  <PresentationFormat>A4 Paper (210x297 mm)‎</PresentationFormat>
  <Paragraphs>3</Paragraphs>
  <Slides>1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Oriel</vt:lpstr>
      <vt:lpstr>                البيانات الشخصية:  الإسم               : حســين أبـوالـفتـــوح صــقر تاريخ الميلاد        :27ديسمــبر1979 مكان الميلاد         : طنــطا الحالة الإجتماعية   : مــتزوج الجنسية             : مصــــري جوال رقم  :            01002473073 البريد الالكترونى    : hsakr93@yahoo.com  الشهادات العلمية: الشهادة الجامعية :  بكالوريوس تجارة شعبة محاسبة– جامعة طنطا سنة التخرج :   2002/2001   التقدير العام :    مقـبول الديانة:      :    الاسـلام   الدورات الحاصل عليها :       دورة  محادثه من المعهدالدولى البريطانى للغات دورة فى برنامج Microsoft office   الخبرات العملية: من أبريل 2010حتى الأن مجموعة بن لادن السعودية (المملكة العربية السعودية). المسئوليات: محاسب بمشروع المدينة الجامعية للطالبات بجامعة الملك سعود - الرياض  . من  مايو  2007حتى أبريل  2010: مجموعة بن لادن السعودية (المملكة العربية السعودية). المسئوليات: محاسب فى مشروع توسعة ساحات الحرم النبوى الشريف محاسب فى مشروع دار القران بالمدينة المنورة   الخبرات العملية فى مصر: 1- العمل كمحاسب فى شركة نفرتيتى للأدوات المكتبة  من 2002 الى 2003. 2-العمل كمحاسب فى شركة رائد للتوريدات والتوكيلات التجارية من 2003 الى 2005.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Mohammed Albahey</dc:creator>
  <cp:lastModifiedBy>Toshiba</cp:lastModifiedBy>
  <cp:revision>275</cp:revision>
  <cp:lastPrinted>2013-02-21T08:29:05Z</cp:lastPrinted>
  <dcterms:created xsi:type="dcterms:W3CDTF">2010-06-28T14:44:04Z</dcterms:created>
  <dcterms:modified xsi:type="dcterms:W3CDTF">2015-09-09T20:40:16Z</dcterms:modified>
</cp:coreProperties>
</file>